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83" r:id="rId5"/>
    <p:sldId id="281" r:id="rId6"/>
    <p:sldId id="265" r:id="rId7"/>
    <p:sldId id="284" r:id="rId8"/>
    <p:sldId id="285" r:id="rId9"/>
    <p:sldId id="286" r:id="rId10"/>
    <p:sldId id="287" r:id="rId11"/>
    <p:sldId id="259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77" r:id="rId28"/>
    <p:sldId id="268" r:id="rId29"/>
    <p:sldId id="278" r:id="rId30"/>
    <p:sldId id="271" r:id="rId31"/>
    <p:sldId id="270" r:id="rId32"/>
    <p:sldId id="261" r:id="rId33"/>
    <p:sldId id="272" r:id="rId34"/>
    <p:sldId id="262" r:id="rId35"/>
    <p:sldId id="273" r:id="rId36"/>
    <p:sldId id="274" r:id="rId37"/>
    <p:sldId id="264" r:id="rId38"/>
    <p:sldId id="275" r:id="rId39"/>
    <p:sldId id="27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108"/>
      </p:cViewPr>
      <p:guideLst>
        <p:guide orient="horz" pos="2160"/>
        <p:guide orient="horz" pos="2999"/>
        <p:guide pos="24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ECD1A-109D-4137-84EB-21CFCD7ABB0C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8CD6BF-EBFA-4DD6-A7C2-67142255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1FAC0AD-C62E-4493-8FF6-55D206BE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 유리한 캐릭터들이 다르기 때문에 다양한 캐릭터의 육성을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708900" y="2347889"/>
            <a:ext cx="993775" cy="591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876318C-3174-4E7A-BA31-115EEBBBA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259AE-45C3-4247-96D5-2F32AB2F47CC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 유리한 캐릭터들이 다르기 때문에 다양한 캐릭터의 육성을 유도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95825" y="2920184"/>
            <a:ext cx="3063875" cy="1239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이를 원활하게 하기 위하여 시간을 제한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188619"/>
            <a:ext cx="804583" cy="478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034F5-071C-46AA-8240-D564EF094AE0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A103C-916A-4875-AD63-802F83B1F396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034F5-071C-46AA-8240-D564EF094AE0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시간이 고정되어 있는 이유는 무엇인가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50" y="2215713"/>
            <a:ext cx="5443899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D11FA-84BF-4A5F-89AB-1E28374AEB70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엔드 컨텐츠인 미궁에 접근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클리어 시 가장 낮은 난이도의 미궁 해금</a:t>
            </a:r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D11FA-84BF-4A5F-89AB-1E28374AEB70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 퍼즐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존재하는데 다음 미궁으로 넘어 갈 수록 난이도가 크게 상승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A497C-721A-46E2-AF02-0BDBC80655FD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</a:p>
        </p:txBody>
      </p:sp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3511712" y="2215713"/>
            <a:ext cx="5168576" cy="254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8716A3-6E73-4080-B62E-515AE6B6AFA4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A497C-721A-46E2-AF02-0BDBC80655FD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체감 난이도 상승</a:t>
            </a: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</a:p>
        </p:txBody>
      </p:sp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나아가게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C9F32-E6E5-4A0D-A8C0-1DCBBF6DF309}"/>
              </a:ext>
            </a:extLst>
          </p:cNvPr>
          <p:cNvSpPr/>
          <p:nvPr/>
        </p:nvSpPr>
        <p:spPr>
          <a:xfrm>
            <a:off x="500063" y="2633663"/>
            <a:ext cx="400050" cy="452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기록을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유저에게도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1912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B5F10-C8E8-463A-9B7B-A40E3491F123}"/>
              </a:ext>
            </a:extLst>
          </p:cNvPr>
          <p:cNvSpPr txBox="1"/>
          <p:nvPr/>
        </p:nvSpPr>
        <p:spPr>
          <a:xfrm>
            <a:off x="3873500" y="541698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전투를 채용하여 유저의 직접적 피로도는 적으나 진형을 고민해야 하는 형태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98918-F1C4-4E17-8DA5-543C3E97ACC9}"/>
              </a:ext>
            </a:extLst>
          </p:cNvPr>
          <p:cNvSpPr txBox="1"/>
          <p:nvPr/>
        </p:nvSpPr>
        <p:spPr>
          <a:xfrm>
            <a:off x="3875232" y="5940210"/>
            <a:ext cx="831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고민하며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맵과</a:t>
            </a:r>
            <a:r>
              <a:rPr lang="ko-KR" altLang="en-US" dirty="0"/>
              <a:t> 캐릭터의 특성</a:t>
            </a:r>
            <a:r>
              <a:rPr lang="en-US" altLang="ko-KR" dirty="0"/>
              <a:t>,</a:t>
            </a:r>
            <a:r>
              <a:rPr lang="ko-KR" altLang="en-US" dirty="0"/>
              <a:t> 용도를 고민하여 출전 순서를 결정하여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캐릭터와 출전 순서를 고민 할 때 매칭되는 상대방의 </a:t>
            </a:r>
            <a:r>
              <a:rPr lang="ko-KR" altLang="en-US" dirty="0" err="1"/>
              <a:t>덱도</a:t>
            </a:r>
            <a:r>
              <a:rPr lang="ko-KR" altLang="en-US" dirty="0"/>
              <a:t> 고려를 해야하기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콜로세움보다 더 많은 고민을 하게 됨으로써 </a:t>
            </a:r>
            <a:r>
              <a:rPr lang="ko-KR" altLang="en-US"/>
              <a:t>유저의 성장속도가 가속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아레나는 콜로세움과 다르게 입장 가능 시간이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시간을 제한하여 일시적으로 매칭 풀을 늘려 더 손쉽고</a:t>
            </a:r>
            <a:r>
              <a:rPr lang="en-US" altLang="ko-KR" dirty="0"/>
              <a:t>, </a:t>
            </a:r>
            <a:r>
              <a:rPr lang="ko-KR" altLang="en-US" dirty="0"/>
              <a:t>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위함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저 시간인가</a:t>
            </a:r>
            <a:r>
              <a:rPr lang="en-US" altLang="ko-KR" dirty="0"/>
              <a:t>? : 2020 </a:t>
            </a:r>
            <a:r>
              <a:rPr lang="ko-KR" altLang="en-US" dirty="0"/>
              <a:t>게임 이용자 실태 조사 보고서에 따르면 오후 </a:t>
            </a:r>
            <a:r>
              <a:rPr lang="en-US" altLang="ko-KR" dirty="0"/>
              <a:t>8~10</a:t>
            </a:r>
            <a:r>
              <a:rPr lang="ko-KR" altLang="en-US" dirty="0"/>
              <a:t>시 사이에 가장 많은 유저가 이용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뽑기에 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836797" y="1262161"/>
            <a:ext cx="4357480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메인 스토리를 진행하며 유저는 미궁을 오픈하게 되고 성장하며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난이도에 대한 아쉬움을 느낄 때 쯤 부유성 미궁이 </a:t>
            </a:r>
            <a:r>
              <a:rPr lang="ko-KR" altLang="en-US" dirty="0" err="1"/>
              <a:t>오픈되어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아쉬움을 달랠 수 있고</a:t>
            </a:r>
            <a:r>
              <a:rPr lang="en-US" altLang="ko-KR" dirty="0"/>
              <a:t>, </a:t>
            </a:r>
            <a:r>
              <a:rPr lang="ko-KR" altLang="en-US" dirty="0"/>
              <a:t>기존의 미궁에서 플레이 했던 구조가 반복되기 때문에 더욱 쉽게 접근이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"/>
          <a:stretch/>
        </p:blipFill>
        <p:spPr>
          <a:xfrm>
            <a:off x="997722" y="1262161"/>
            <a:ext cx="4357479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경계의 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/>
          <a:stretch/>
        </p:blipFill>
        <p:spPr>
          <a:xfrm>
            <a:off x="3749040" y="1160458"/>
            <a:ext cx="4887832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부유성 미궁과 다르게 속성이 제한되는 경계의 미궁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유저로 하여금 클리어 하기 위해서는 다양한 속성의 캐릭터 육성을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기본적인 난이도는 부유성 미궁과 비슷하나</a:t>
            </a:r>
            <a:r>
              <a:rPr lang="en-US" altLang="ko-KR" dirty="0"/>
              <a:t>, </a:t>
            </a:r>
            <a:r>
              <a:rPr lang="ko-KR" altLang="en-US" dirty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가능하여 타 유저들은 목표로 잡을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/>
          <a:stretch/>
        </p:blipFill>
        <p:spPr>
          <a:xfrm>
            <a:off x="1082301" y="1266401"/>
            <a:ext cx="4324173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/>
          <a:stretch/>
        </p:blipFill>
        <p:spPr>
          <a:xfrm>
            <a:off x="6870100" y="1262160"/>
            <a:ext cx="432417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 스태미나의 소모가 전혀 없다는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50</a:t>
            </a:r>
            <a:r>
              <a:rPr lang="ko-KR" altLang="en-US" dirty="0"/>
              <a:t>층 단위로 스토리에 관련된 내용들이 존재하여 스토리를 좋아하는 유저에게 필수적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성장에 대한 동기를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4"/>
          <a:stretch/>
        </p:blipFill>
        <p:spPr>
          <a:xfrm>
            <a:off x="3995738" y="1283214"/>
            <a:ext cx="4365608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특전 시스템을 이용하여 유저로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한 단계 높은 유저로 상승을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색다른 재미를 줌 </a:t>
            </a:r>
            <a:r>
              <a:rPr lang="en-US" altLang="ko-KR" dirty="0"/>
              <a:t>(</a:t>
            </a:r>
            <a:r>
              <a:rPr lang="ko-KR" altLang="en-US" dirty="0"/>
              <a:t>베로니카 </a:t>
            </a:r>
            <a:r>
              <a:rPr lang="ko-KR" altLang="en-US" dirty="0" err="1"/>
              <a:t>무기충</a:t>
            </a:r>
            <a:r>
              <a:rPr lang="ko-KR" altLang="en-US" dirty="0"/>
              <a:t> </a:t>
            </a:r>
            <a:r>
              <a:rPr lang="en-US" altLang="ko-KR" dirty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구매 제한을 초기화하며</a:t>
            </a:r>
            <a:r>
              <a:rPr lang="en-US" altLang="ko-KR" dirty="0"/>
              <a:t> </a:t>
            </a:r>
            <a:r>
              <a:rPr lang="ko-KR" altLang="en-US" dirty="0"/>
              <a:t>유저로 하여금 다량의 성장 재화를 보충 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아레나와 같이 매칭이 주된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아레나와 같이 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죽었다고 끝이 아닌</a:t>
            </a:r>
            <a:r>
              <a:rPr lang="en-US" altLang="ko-KR" dirty="0"/>
              <a:t>, </a:t>
            </a:r>
            <a:r>
              <a:rPr lang="ko-KR" altLang="en-US" dirty="0"/>
              <a:t>팀원을 지원하는 형태로 변화하여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죽더라도 </a:t>
            </a:r>
            <a:r>
              <a:rPr lang="ko-KR" altLang="en-US" dirty="0" err="1"/>
              <a:t>클리어를</a:t>
            </a:r>
            <a:r>
              <a:rPr lang="ko-KR" altLang="en-US" dirty="0"/>
              <a:t> 성공 </a:t>
            </a:r>
            <a:r>
              <a:rPr lang="ko-KR" altLang="en-US" dirty="0" err="1"/>
              <a:t>하였을때</a:t>
            </a:r>
            <a:r>
              <a:rPr lang="ko-KR" altLang="en-US" dirty="0"/>
              <a:t> 성취감을 얻을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1893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 r="1893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335781" y="2752725"/>
            <a:ext cx="4344670" cy="162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499" y="5678599"/>
            <a:ext cx="804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가능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352924"/>
            <a:ext cx="1851024" cy="301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1062</Words>
  <Application>Microsoft Office PowerPoint</Application>
  <PresentationFormat>와이드스크린</PresentationFormat>
  <Paragraphs>184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156</cp:revision>
  <dcterms:created xsi:type="dcterms:W3CDTF">2021-04-15T02:12:24Z</dcterms:created>
  <dcterms:modified xsi:type="dcterms:W3CDTF">2021-04-19T02:02:26Z</dcterms:modified>
</cp:coreProperties>
</file>